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8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393E-B8C6-4393-99B5-C78CD0AA578E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5349-DFB5-4CFA-9404-591E4DA638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3049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393E-B8C6-4393-99B5-C78CD0AA578E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5349-DFB5-4CFA-9404-591E4DA638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611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393E-B8C6-4393-99B5-C78CD0AA578E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5349-DFB5-4CFA-9404-591E4DA638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873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393E-B8C6-4393-99B5-C78CD0AA578E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5349-DFB5-4CFA-9404-591E4DA638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337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393E-B8C6-4393-99B5-C78CD0AA578E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5349-DFB5-4CFA-9404-591E4DA638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8082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393E-B8C6-4393-99B5-C78CD0AA578E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5349-DFB5-4CFA-9404-591E4DA638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8773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393E-B8C6-4393-99B5-C78CD0AA578E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5349-DFB5-4CFA-9404-591E4DA638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5060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393E-B8C6-4393-99B5-C78CD0AA578E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5349-DFB5-4CFA-9404-591E4DA638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4425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393E-B8C6-4393-99B5-C78CD0AA578E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5349-DFB5-4CFA-9404-591E4DA638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4558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393E-B8C6-4393-99B5-C78CD0AA578E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5349-DFB5-4CFA-9404-591E4DA638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820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393E-B8C6-4393-99B5-C78CD0AA578E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5349-DFB5-4CFA-9404-591E4DA638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614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D393E-B8C6-4393-99B5-C78CD0AA578E}" type="datetimeFigureOut">
              <a:rPr lang="es-ES" smtClean="0"/>
              <a:t>08/11/2017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45349-DFB5-4CFA-9404-591E4DA638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419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51099" y="578214"/>
            <a:ext cx="101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+mj-lt"/>
              </a:rPr>
              <a:t>Nombre:</a:t>
            </a:r>
            <a:endParaRPr lang="es-ES" dirty="0">
              <a:latin typeface="+mj-l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280905" y="1600997"/>
            <a:ext cx="2635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+mj-lt"/>
              </a:rPr>
              <a:t>No. Consecutivo asignado:</a:t>
            </a:r>
            <a:endParaRPr lang="es-ES" dirty="0">
              <a:latin typeface="+mj-lt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191531" y="2442614"/>
            <a:ext cx="688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+mj-lt"/>
              </a:rPr>
              <a:t>Peso:</a:t>
            </a:r>
            <a:endParaRPr lang="es-ES" dirty="0">
              <a:latin typeface="+mj-lt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191531" y="2908051"/>
            <a:ext cx="1066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+mj-lt"/>
              </a:rPr>
              <a:t>Estatura: </a:t>
            </a:r>
            <a:endParaRPr lang="es-ES" dirty="0">
              <a:latin typeface="+mj-lt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6190890" y="2572721"/>
            <a:ext cx="17745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+mj-lt"/>
              </a:rPr>
              <a:t>Circunferencia de cintura:</a:t>
            </a:r>
            <a:endParaRPr lang="es-ES" dirty="0">
              <a:latin typeface="+mj-lt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968785" y="3516704"/>
            <a:ext cx="1651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+mj-lt"/>
              </a:rPr>
              <a:t>Agudeza Visual: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482513" y="3849506"/>
            <a:ext cx="1399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u="sng" dirty="0" smtClean="0">
                <a:latin typeface="+mj-lt"/>
              </a:rPr>
              <a:t>Ojo derecho:</a:t>
            </a:r>
            <a:endParaRPr lang="es-ES" i="1" u="sng" dirty="0">
              <a:latin typeface="+mj-lt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873432" y="3849506"/>
            <a:ext cx="1500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u="sng" dirty="0" smtClean="0">
                <a:latin typeface="+mj-lt"/>
              </a:rPr>
              <a:t>Ojo izquierdo:</a:t>
            </a:r>
            <a:endParaRPr lang="es-ES" i="1" u="sng" dirty="0">
              <a:latin typeface="+mj-lt"/>
            </a:endParaRPr>
          </a:p>
        </p:txBody>
      </p:sp>
      <p:sp>
        <p:nvSpPr>
          <p:cNvPr id="15" name="Rectángulo redondeado 14"/>
          <p:cNvSpPr/>
          <p:nvPr/>
        </p:nvSpPr>
        <p:spPr>
          <a:xfrm>
            <a:off x="178872" y="107092"/>
            <a:ext cx="11823656" cy="6623222"/>
          </a:xfrm>
          <a:prstGeom prst="roundRect">
            <a:avLst>
              <a:gd name="adj" fmla="val 10127"/>
            </a:avLst>
          </a:prstGeom>
          <a:noFill/>
          <a:ln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0" name="Grupo 19"/>
          <p:cNvGrpSpPr/>
          <p:nvPr/>
        </p:nvGrpSpPr>
        <p:grpSpPr>
          <a:xfrm>
            <a:off x="9251217" y="491751"/>
            <a:ext cx="2208493" cy="1155173"/>
            <a:chOff x="8528641" y="5428047"/>
            <a:chExt cx="2208493" cy="1155173"/>
          </a:xfrm>
        </p:grpSpPr>
        <p:pic>
          <p:nvPicPr>
            <p:cNvPr id="16" name="Picture 2" descr="Resultado de imagen para logos sep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397" r="40268"/>
            <a:stretch/>
          </p:blipFill>
          <p:spPr bwMode="auto">
            <a:xfrm>
              <a:off x="8528641" y="6096605"/>
              <a:ext cx="789052" cy="4866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Imagen 16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0787" b="5237"/>
            <a:stretch/>
          </p:blipFill>
          <p:spPr>
            <a:xfrm>
              <a:off x="9932314" y="6126047"/>
              <a:ext cx="804820" cy="441792"/>
            </a:xfrm>
            <a:prstGeom prst="rect">
              <a:avLst/>
            </a:prstGeom>
          </p:spPr>
        </p:pic>
        <p:pic>
          <p:nvPicPr>
            <p:cNvPr id="18" name="Imagen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824738" y="5428047"/>
              <a:ext cx="1719304" cy="691060"/>
            </a:xfrm>
            <a:prstGeom prst="rect">
              <a:avLst/>
            </a:prstGeom>
          </p:spPr>
        </p:pic>
        <p:pic>
          <p:nvPicPr>
            <p:cNvPr id="19" name="Picture 2" descr="Resultado de imagen para logos sep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304"/>
            <a:stretch/>
          </p:blipFill>
          <p:spPr bwMode="auto">
            <a:xfrm>
              <a:off x="9409494" y="6130119"/>
              <a:ext cx="405490" cy="453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22" name="Conector recto 21"/>
          <p:cNvCxnSpPr/>
          <p:nvPr/>
        </p:nvCxnSpPr>
        <p:spPr>
          <a:xfrm>
            <a:off x="1855208" y="902883"/>
            <a:ext cx="607914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ángulo redondeado 24"/>
          <p:cNvSpPr/>
          <p:nvPr/>
        </p:nvSpPr>
        <p:spPr>
          <a:xfrm>
            <a:off x="820753" y="489115"/>
            <a:ext cx="8191442" cy="170172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Rectángulo redondeado 25"/>
          <p:cNvSpPr/>
          <p:nvPr/>
        </p:nvSpPr>
        <p:spPr>
          <a:xfrm>
            <a:off x="820753" y="2306209"/>
            <a:ext cx="5217582" cy="108295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Rectángulo redondeado 26"/>
          <p:cNvSpPr/>
          <p:nvPr/>
        </p:nvSpPr>
        <p:spPr>
          <a:xfrm>
            <a:off x="6153665" y="2306209"/>
            <a:ext cx="5217582" cy="108295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Rectángulo redondeado 35"/>
          <p:cNvSpPr/>
          <p:nvPr/>
        </p:nvSpPr>
        <p:spPr>
          <a:xfrm>
            <a:off x="820753" y="3509283"/>
            <a:ext cx="5217582" cy="3111244"/>
          </a:xfrm>
          <a:prstGeom prst="roundRect">
            <a:avLst>
              <a:gd name="adj" fmla="val 9167"/>
            </a:avLst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Rectángulo redondeado 36"/>
          <p:cNvSpPr/>
          <p:nvPr/>
        </p:nvSpPr>
        <p:spPr>
          <a:xfrm>
            <a:off x="6153665" y="3506618"/>
            <a:ext cx="5217582" cy="3113847"/>
          </a:xfrm>
          <a:prstGeom prst="roundRect">
            <a:avLst>
              <a:gd name="adj" fmla="val 8650"/>
            </a:avLst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uadroTexto 41"/>
          <p:cNvSpPr txBox="1"/>
          <p:nvPr/>
        </p:nvSpPr>
        <p:spPr>
          <a:xfrm>
            <a:off x="8195904" y="490128"/>
            <a:ext cx="7761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Módulo 1</a:t>
            </a:r>
            <a:endParaRPr lang="es-ES" sz="1200" i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3" name="CuadroTexto 42"/>
          <p:cNvSpPr txBox="1"/>
          <p:nvPr/>
        </p:nvSpPr>
        <p:spPr>
          <a:xfrm>
            <a:off x="5224586" y="2300690"/>
            <a:ext cx="7761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Módulo 2</a:t>
            </a:r>
            <a:endParaRPr lang="es-ES" sz="1200" i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4" name="CuadroTexto 43"/>
          <p:cNvSpPr txBox="1"/>
          <p:nvPr/>
        </p:nvSpPr>
        <p:spPr>
          <a:xfrm>
            <a:off x="10544640" y="2311330"/>
            <a:ext cx="7761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>
                <a:solidFill>
                  <a:schemeClr val="bg1">
                    <a:lumMod val="50000"/>
                  </a:schemeClr>
                </a:solidFill>
              </a:rPr>
              <a:t>Módulo</a:t>
            </a:r>
            <a:r>
              <a:rPr lang="es-ES" sz="1200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3</a:t>
            </a:r>
            <a:endParaRPr lang="es-ES" sz="1200" i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5" name="CuadroTexto 44"/>
          <p:cNvSpPr txBox="1"/>
          <p:nvPr/>
        </p:nvSpPr>
        <p:spPr>
          <a:xfrm>
            <a:off x="5082196" y="3512596"/>
            <a:ext cx="7761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>
                <a:solidFill>
                  <a:schemeClr val="bg1">
                    <a:lumMod val="50000"/>
                  </a:schemeClr>
                </a:solidFill>
              </a:rPr>
              <a:t>Módulo</a:t>
            </a:r>
            <a:r>
              <a:rPr lang="es-ES" sz="1200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 4</a:t>
            </a:r>
            <a:endParaRPr lang="es-ES" sz="1200" i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2520693" y="1608843"/>
            <a:ext cx="1615037" cy="32084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CuadroTexto 45"/>
          <p:cNvSpPr txBox="1"/>
          <p:nvPr/>
        </p:nvSpPr>
        <p:spPr>
          <a:xfrm>
            <a:off x="915860" y="1600997"/>
            <a:ext cx="1527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+mj-lt"/>
              </a:rPr>
              <a:t>Grado escolar:</a:t>
            </a:r>
            <a:endParaRPr lang="es-ES" dirty="0">
              <a:latin typeface="+mj-lt"/>
            </a:endParaRPr>
          </a:p>
        </p:txBody>
      </p:sp>
      <p:sp>
        <p:nvSpPr>
          <p:cNvPr id="47" name="Rectángulo redondeado 46"/>
          <p:cNvSpPr/>
          <p:nvPr/>
        </p:nvSpPr>
        <p:spPr>
          <a:xfrm>
            <a:off x="7040352" y="1613961"/>
            <a:ext cx="1334741" cy="32084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Rectángulo redondeado 47"/>
          <p:cNvSpPr/>
          <p:nvPr/>
        </p:nvSpPr>
        <p:spPr>
          <a:xfrm>
            <a:off x="2270034" y="2464018"/>
            <a:ext cx="622666" cy="32084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Rectángulo redondeado 48"/>
          <p:cNvSpPr/>
          <p:nvPr/>
        </p:nvSpPr>
        <p:spPr>
          <a:xfrm>
            <a:off x="2984201" y="2461684"/>
            <a:ext cx="622666" cy="32084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Elipse 9"/>
          <p:cNvSpPr/>
          <p:nvPr/>
        </p:nvSpPr>
        <p:spPr>
          <a:xfrm>
            <a:off x="3693198" y="2663404"/>
            <a:ext cx="84395" cy="9283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Rectángulo redondeado 49"/>
          <p:cNvSpPr/>
          <p:nvPr/>
        </p:nvSpPr>
        <p:spPr>
          <a:xfrm>
            <a:off x="3861642" y="2472164"/>
            <a:ext cx="622666" cy="32084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CuadroTexto 50"/>
          <p:cNvSpPr txBox="1"/>
          <p:nvPr/>
        </p:nvSpPr>
        <p:spPr>
          <a:xfrm>
            <a:off x="4440021" y="2499388"/>
            <a:ext cx="461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latin typeface="+mj-lt"/>
              </a:rPr>
              <a:t>Kg.</a:t>
            </a:r>
            <a:endParaRPr lang="es-ES" b="1" dirty="0">
              <a:latin typeface="+mj-lt"/>
            </a:endParaRPr>
          </a:p>
        </p:txBody>
      </p:sp>
      <p:sp>
        <p:nvSpPr>
          <p:cNvPr id="52" name="Rectángulo redondeado 51"/>
          <p:cNvSpPr/>
          <p:nvPr/>
        </p:nvSpPr>
        <p:spPr>
          <a:xfrm>
            <a:off x="3195245" y="2921216"/>
            <a:ext cx="622666" cy="32084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Rectángulo redondeado 52"/>
          <p:cNvSpPr/>
          <p:nvPr/>
        </p:nvSpPr>
        <p:spPr>
          <a:xfrm>
            <a:off x="3909412" y="2918882"/>
            <a:ext cx="622666" cy="32084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Elipse 53"/>
          <p:cNvSpPr/>
          <p:nvPr/>
        </p:nvSpPr>
        <p:spPr>
          <a:xfrm>
            <a:off x="3021812" y="3120602"/>
            <a:ext cx="84395" cy="9283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CuadroTexto 55"/>
          <p:cNvSpPr txBox="1"/>
          <p:nvPr/>
        </p:nvSpPr>
        <p:spPr>
          <a:xfrm>
            <a:off x="4504507" y="2973000"/>
            <a:ext cx="420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latin typeface="+mj-lt"/>
              </a:rPr>
              <a:t>m.</a:t>
            </a:r>
            <a:endParaRPr lang="es-ES" b="1" dirty="0">
              <a:latin typeface="+mj-lt"/>
            </a:endParaRPr>
          </a:p>
        </p:txBody>
      </p:sp>
      <p:sp>
        <p:nvSpPr>
          <p:cNvPr id="57" name="Rectángulo redondeado 56"/>
          <p:cNvSpPr/>
          <p:nvPr/>
        </p:nvSpPr>
        <p:spPr>
          <a:xfrm>
            <a:off x="2317863" y="2918882"/>
            <a:ext cx="622666" cy="32084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Rectángulo redondeado 57"/>
          <p:cNvSpPr/>
          <p:nvPr/>
        </p:nvSpPr>
        <p:spPr>
          <a:xfrm>
            <a:off x="8712942" y="2696689"/>
            <a:ext cx="622666" cy="32084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Rectángulo redondeado 58"/>
          <p:cNvSpPr/>
          <p:nvPr/>
        </p:nvSpPr>
        <p:spPr>
          <a:xfrm>
            <a:off x="9427109" y="2694355"/>
            <a:ext cx="622666" cy="32084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Elipse 59"/>
          <p:cNvSpPr/>
          <p:nvPr/>
        </p:nvSpPr>
        <p:spPr>
          <a:xfrm>
            <a:off x="10136106" y="2896075"/>
            <a:ext cx="84395" cy="9283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Rectángulo redondeado 60"/>
          <p:cNvSpPr/>
          <p:nvPr/>
        </p:nvSpPr>
        <p:spPr>
          <a:xfrm>
            <a:off x="10304550" y="2704835"/>
            <a:ext cx="622666" cy="32084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CuadroTexto 61"/>
          <p:cNvSpPr txBox="1"/>
          <p:nvPr/>
        </p:nvSpPr>
        <p:spPr>
          <a:xfrm>
            <a:off x="10855549" y="2732059"/>
            <a:ext cx="51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latin typeface="+mj-lt"/>
              </a:rPr>
              <a:t>cm.</a:t>
            </a:r>
            <a:endParaRPr lang="es-ES" b="1" dirty="0">
              <a:latin typeface="+mj-lt"/>
            </a:endParaRPr>
          </a:p>
        </p:txBody>
      </p:sp>
      <p:sp>
        <p:nvSpPr>
          <p:cNvPr id="63" name="Rectángulo redondeado 62"/>
          <p:cNvSpPr/>
          <p:nvPr/>
        </p:nvSpPr>
        <p:spPr>
          <a:xfrm>
            <a:off x="2269639" y="4375353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CuadroTexto 64"/>
          <p:cNvSpPr txBox="1"/>
          <p:nvPr/>
        </p:nvSpPr>
        <p:spPr>
          <a:xfrm>
            <a:off x="1598905" y="4315256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20/20</a:t>
            </a:r>
            <a:endParaRPr lang="es-ES" sz="1400" i="1" dirty="0">
              <a:latin typeface="+mj-lt"/>
            </a:endParaRPr>
          </a:p>
        </p:txBody>
      </p:sp>
      <p:sp>
        <p:nvSpPr>
          <p:cNvPr id="67" name="CuadroTexto 66"/>
          <p:cNvSpPr txBox="1"/>
          <p:nvPr/>
        </p:nvSpPr>
        <p:spPr>
          <a:xfrm>
            <a:off x="1598905" y="4530971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20/25</a:t>
            </a:r>
            <a:endParaRPr lang="es-ES" sz="1400" i="1" dirty="0">
              <a:latin typeface="+mj-lt"/>
            </a:endParaRPr>
          </a:p>
        </p:txBody>
      </p:sp>
      <p:sp>
        <p:nvSpPr>
          <p:cNvPr id="68" name="CuadroTexto 67"/>
          <p:cNvSpPr txBox="1"/>
          <p:nvPr/>
        </p:nvSpPr>
        <p:spPr>
          <a:xfrm>
            <a:off x="1581197" y="4764247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20/30</a:t>
            </a:r>
            <a:endParaRPr lang="es-ES" sz="1400" i="1" dirty="0">
              <a:latin typeface="+mj-lt"/>
            </a:endParaRPr>
          </a:p>
        </p:txBody>
      </p:sp>
      <p:sp>
        <p:nvSpPr>
          <p:cNvPr id="69" name="CuadroTexto 68"/>
          <p:cNvSpPr txBox="1"/>
          <p:nvPr/>
        </p:nvSpPr>
        <p:spPr>
          <a:xfrm>
            <a:off x="1581197" y="4982464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20/40</a:t>
            </a:r>
            <a:endParaRPr lang="es-ES" sz="1400" i="1" dirty="0">
              <a:latin typeface="+mj-lt"/>
            </a:endParaRPr>
          </a:p>
        </p:txBody>
      </p:sp>
      <p:sp>
        <p:nvSpPr>
          <p:cNvPr id="70" name="CuadroTexto 69"/>
          <p:cNvSpPr txBox="1"/>
          <p:nvPr/>
        </p:nvSpPr>
        <p:spPr>
          <a:xfrm>
            <a:off x="1580565" y="5219928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20/50</a:t>
            </a:r>
            <a:endParaRPr lang="es-ES" sz="1400" i="1" dirty="0">
              <a:latin typeface="+mj-lt"/>
            </a:endParaRPr>
          </a:p>
        </p:txBody>
      </p:sp>
      <p:sp>
        <p:nvSpPr>
          <p:cNvPr id="71" name="CuadroTexto 70"/>
          <p:cNvSpPr txBox="1"/>
          <p:nvPr/>
        </p:nvSpPr>
        <p:spPr>
          <a:xfrm>
            <a:off x="1579933" y="5433957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20/70</a:t>
            </a:r>
            <a:endParaRPr lang="es-ES" sz="1400" i="1" dirty="0">
              <a:latin typeface="+mj-lt"/>
            </a:endParaRPr>
          </a:p>
        </p:txBody>
      </p:sp>
      <p:sp>
        <p:nvSpPr>
          <p:cNvPr id="72" name="CuadroTexto 71"/>
          <p:cNvSpPr txBox="1"/>
          <p:nvPr/>
        </p:nvSpPr>
        <p:spPr>
          <a:xfrm>
            <a:off x="1553219" y="5671421"/>
            <a:ext cx="707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20/100</a:t>
            </a:r>
            <a:endParaRPr lang="es-ES" sz="1400" i="1" dirty="0">
              <a:latin typeface="+mj-lt"/>
            </a:endParaRPr>
          </a:p>
        </p:txBody>
      </p:sp>
      <p:sp>
        <p:nvSpPr>
          <p:cNvPr id="73" name="CuadroTexto 72"/>
          <p:cNvSpPr txBox="1"/>
          <p:nvPr/>
        </p:nvSpPr>
        <p:spPr>
          <a:xfrm>
            <a:off x="1557721" y="5885402"/>
            <a:ext cx="707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20/100</a:t>
            </a:r>
            <a:endParaRPr lang="es-ES" sz="1400" i="1" dirty="0">
              <a:latin typeface="+mj-lt"/>
            </a:endParaRPr>
          </a:p>
        </p:txBody>
      </p:sp>
      <p:sp>
        <p:nvSpPr>
          <p:cNvPr id="74" name="Rectángulo redondeado 73"/>
          <p:cNvSpPr/>
          <p:nvPr/>
        </p:nvSpPr>
        <p:spPr>
          <a:xfrm>
            <a:off x="2269640" y="4599539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5" name="Rectángulo redondeado 74"/>
          <p:cNvSpPr/>
          <p:nvPr/>
        </p:nvSpPr>
        <p:spPr>
          <a:xfrm>
            <a:off x="2269639" y="4823725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Rectángulo redondeado 75"/>
          <p:cNvSpPr/>
          <p:nvPr/>
        </p:nvSpPr>
        <p:spPr>
          <a:xfrm>
            <a:off x="2264218" y="5048183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7" name="Rectángulo redondeado 76"/>
          <p:cNvSpPr/>
          <p:nvPr/>
        </p:nvSpPr>
        <p:spPr>
          <a:xfrm>
            <a:off x="2264219" y="5272369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Rectángulo redondeado 77"/>
          <p:cNvSpPr/>
          <p:nvPr/>
        </p:nvSpPr>
        <p:spPr>
          <a:xfrm>
            <a:off x="2264218" y="5496555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9" name="Rectángulo redondeado 78"/>
          <p:cNvSpPr/>
          <p:nvPr/>
        </p:nvSpPr>
        <p:spPr>
          <a:xfrm>
            <a:off x="2264219" y="5717549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0" name="Rectángulo redondeado 79"/>
          <p:cNvSpPr/>
          <p:nvPr/>
        </p:nvSpPr>
        <p:spPr>
          <a:xfrm>
            <a:off x="2264218" y="5941735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1" name="Rectángulo redondeado 80"/>
          <p:cNvSpPr/>
          <p:nvPr/>
        </p:nvSpPr>
        <p:spPr>
          <a:xfrm>
            <a:off x="4578339" y="4360557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CuadroTexto 81"/>
          <p:cNvSpPr txBox="1"/>
          <p:nvPr/>
        </p:nvSpPr>
        <p:spPr>
          <a:xfrm>
            <a:off x="3907605" y="4300460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20/20</a:t>
            </a:r>
            <a:endParaRPr lang="es-ES" sz="1400" i="1" dirty="0">
              <a:latin typeface="+mj-lt"/>
            </a:endParaRPr>
          </a:p>
        </p:txBody>
      </p:sp>
      <p:sp>
        <p:nvSpPr>
          <p:cNvPr id="83" name="CuadroTexto 82"/>
          <p:cNvSpPr txBox="1"/>
          <p:nvPr/>
        </p:nvSpPr>
        <p:spPr>
          <a:xfrm>
            <a:off x="3907605" y="4516175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20/25</a:t>
            </a:r>
            <a:endParaRPr lang="es-ES" sz="1400" i="1" dirty="0">
              <a:latin typeface="+mj-lt"/>
            </a:endParaRPr>
          </a:p>
        </p:txBody>
      </p:sp>
      <p:sp>
        <p:nvSpPr>
          <p:cNvPr id="84" name="CuadroTexto 83"/>
          <p:cNvSpPr txBox="1"/>
          <p:nvPr/>
        </p:nvSpPr>
        <p:spPr>
          <a:xfrm>
            <a:off x="3889897" y="4749451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20/30</a:t>
            </a:r>
            <a:endParaRPr lang="es-ES" sz="1400" i="1" dirty="0">
              <a:latin typeface="+mj-lt"/>
            </a:endParaRPr>
          </a:p>
        </p:txBody>
      </p:sp>
      <p:sp>
        <p:nvSpPr>
          <p:cNvPr id="85" name="CuadroTexto 84"/>
          <p:cNvSpPr txBox="1"/>
          <p:nvPr/>
        </p:nvSpPr>
        <p:spPr>
          <a:xfrm>
            <a:off x="3889897" y="4967668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20/40</a:t>
            </a:r>
            <a:endParaRPr lang="es-ES" sz="1400" i="1" dirty="0">
              <a:latin typeface="+mj-lt"/>
            </a:endParaRPr>
          </a:p>
        </p:txBody>
      </p:sp>
      <p:sp>
        <p:nvSpPr>
          <p:cNvPr id="86" name="CuadroTexto 85"/>
          <p:cNvSpPr txBox="1"/>
          <p:nvPr/>
        </p:nvSpPr>
        <p:spPr>
          <a:xfrm>
            <a:off x="3889265" y="5205132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20/50</a:t>
            </a:r>
            <a:endParaRPr lang="es-ES" sz="1400" i="1" dirty="0">
              <a:latin typeface="+mj-lt"/>
            </a:endParaRPr>
          </a:p>
        </p:txBody>
      </p:sp>
      <p:sp>
        <p:nvSpPr>
          <p:cNvPr id="87" name="CuadroTexto 86"/>
          <p:cNvSpPr txBox="1"/>
          <p:nvPr/>
        </p:nvSpPr>
        <p:spPr>
          <a:xfrm>
            <a:off x="3888633" y="5419161"/>
            <a:ext cx="6158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20/70</a:t>
            </a:r>
            <a:endParaRPr lang="es-ES" sz="1400" i="1" dirty="0">
              <a:latin typeface="+mj-lt"/>
            </a:endParaRPr>
          </a:p>
        </p:txBody>
      </p:sp>
      <p:sp>
        <p:nvSpPr>
          <p:cNvPr id="88" name="CuadroTexto 87"/>
          <p:cNvSpPr txBox="1"/>
          <p:nvPr/>
        </p:nvSpPr>
        <p:spPr>
          <a:xfrm>
            <a:off x="3861919" y="5656625"/>
            <a:ext cx="707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20/100</a:t>
            </a:r>
            <a:endParaRPr lang="es-ES" sz="1400" i="1" dirty="0">
              <a:latin typeface="+mj-lt"/>
            </a:endParaRPr>
          </a:p>
        </p:txBody>
      </p:sp>
      <p:sp>
        <p:nvSpPr>
          <p:cNvPr id="89" name="CuadroTexto 88"/>
          <p:cNvSpPr txBox="1"/>
          <p:nvPr/>
        </p:nvSpPr>
        <p:spPr>
          <a:xfrm>
            <a:off x="3866421" y="5870606"/>
            <a:ext cx="707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1" dirty="0" smtClean="0">
                <a:latin typeface="+mj-lt"/>
              </a:rPr>
              <a:t>20/100</a:t>
            </a:r>
            <a:endParaRPr lang="es-ES" sz="1400" i="1" dirty="0">
              <a:latin typeface="+mj-lt"/>
            </a:endParaRPr>
          </a:p>
        </p:txBody>
      </p:sp>
      <p:sp>
        <p:nvSpPr>
          <p:cNvPr id="90" name="Rectángulo redondeado 89"/>
          <p:cNvSpPr/>
          <p:nvPr/>
        </p:nvSpPr>
        <p:spPr>
          <a:xfrm>
            <a:off x="4578340" y="4584743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1" name="Rectángulo redondeado 90"/>
          <p:cNvSpPr/>
          <p:nvPr/>
        </p:nvSpPr>
        <p:spPr>
          <a:xfrm>
            <a:off x="4578339" y="4808929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2" name="Rectángulo redondeado 91"/>
          <p:cNvSpPr/>
          <p:nvPr/>
        </p:nvSpPr>
        <p:spPr>
          <a:xfrm>
            <a:off x="4572918" y="5033387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3" name="Rectángulo redondeado 92"/>
          <p:cNvSpPr/>
          <p:nvPr/>
        </p:nvSpPr>
        <p:spPr>
          <a:xfrm>
            <a:off x="4572919" y="5257573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4" name="Rectángulo redondeado 93"/>
          <p:cNvSpPr/>
          <p:nvPr/>
        </p:nvSpPr>
        <p:spPr>
          <a:xfrm>
            <a:off x="4572918" y="5481759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5" name="Rectángulo redondeado 94"/>
          <p:cNvSpPr/>
          <p:nvPr/>
        </p:nvSpPr>
        <p:spPr>
          <a:xfrm>
            <a:off x="4572919" y="5702753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6" name="Rectángulo redondeado 95"/>
          <p:cNvSpPr/>
          <p:nvPr/>
        </p:nvSpPr>
        <p:spPr>
          <a:xfrm>
            <a:off x="4572918" y="5926939"/>
            <a:ext cx="290477" cy="19921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7" name="CuadroTexto 96"/>
          <p:cNvSpPr txBox="1"/>
          <p:nvPr/>
        </p:nvSpPr>
        <p:spPr>
          <a:xfrm>
            <a:off x="6257656" y="3818378"/>
            <a:ext cx="1618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+mj-lt"/>
              </a:rPr>
              <a:t>Observaciones:</a:t>
            </a:r>
            <a:endParaRPr lang="es-ES" dirty="0">
              <a:latin typeface="+mj-lt"/>
            </a:endParaRPr>
          </a:p>
        </p:txBody>
      </p:sp>
      <p:cxnSp>
        <p:nvCxnSpPr>
          <p:cNvPr id="98" name="Conector recto 97"/>
          <p:cNvCxnSpPr/>
          <p:nvPr/>
        </p:nvCxnSpPr>
        <p:spPr>
          <a:xfrm>
            <a:off x="7961485" y="4120057"/>
            <a:ext cx="311956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Conector recto 98"/>
          <p:cNvCxnSpPr/>
          <p:nvPr/>
        </p:nvCxnSpPr>
        <p:spPr>
          <a:xfrm>
            <a:off x="6513696" y="4508830"/>
            <a:ext cx="456734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Conector recto 100"/>
          <p:cNvCxnSpPr/>
          <p:nvPr/>
        </p:nvCxnSpPr>
        <p:spPr>
          <a:xfrm>
            <a:off x="6518514" y="4915079"/>
            <a:ext cx="456734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Conector recto 101"/>
          <p:cNvCxnSpPr/>
          <p:nvPr/>
        </p:nvCxnSpPr>
        <p:spPr>
          <a:xfrm>
            <a:off x="6510710" y="5327628"/>
            <a:ext cx="456734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Conector recto 102"/>
          <p:cNvCxnSpPr/>
          <p:nvPr/>
        </p:nvCxnSpPr>
        <p:spPr>
          <a:xfrm>
            <a:off x="6513001" y="5744008"/>
            <a:ext cx="456734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Conector recto 103"/>
          <p:cNvCxnSpPr/>
          <p:nvPr/>
        </p:nvCxnSpPr>
        <p:spPr>
          <a:xfrm>
            <a:off x="6505197" y="6156557"/>
            <a:ext cx="456734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Rectángulo redondeado 104"/>
          <p:cNvSpPr/>
          <p:nvPr/>
        </p:nvSpPr>
        <p:spPr>
          <a:xfrm>
            <a:off x="8007611" y="2700494"/>
            <a:ext cx="622666" cy="32084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6" name="CuadroTexto 105"/>
          <p:cNvSpPr txBox="1"/>
          <p:nvPr/>
        </p:nvSpPr>
        <p:spPr>
          <a:xfrm>
            <a:off x="1000038" y="6167597"/>
            <a:ext cx="48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i="1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En caso de que el niño use lentes, asegúrate de que los tenga puestos al momento de realizar la prueba</a:t>
            </a:r>
          </a:p>
        </p:txBody>
      </p:sp>
      <p:sp>
        <p:nvSpPr>
          <p:cNvPr id="100" name="CuadroTexto 99"/>
          <p:cNvSpPr txBox="1"/>
          <p:nvPr/>
        </p:nvSpPr>
        <p:spPr>
          <a:xfrm>
            <a:off x="858070" y="1004916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+mj-lt"/>
              </a:rPr>
              <a:t>Nombre de la Escuela:</a:t>
            </a:r>
            <a:endParaRPr lang="es-ES" dirty="0">
              <a:latin typeface="+mj-lt"/>
            </a:endParaRPr>
          </a:p>
        </p:txBody>
      </p:sp>
      <p:cxnSp>
        <p:nvCxnSpPr>
          <p:cNvPr id="107" name="Conector recto 106"/>
          <p:cNvCxnSpPr/>
          <p:nvPr/>
        </p:nvCxnSpPr>
        <p:spPr>
          <a:xfrm>
            <a:off x="3030852" y="1317551"/>
            <a:ext cx="489681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7213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85</Words>
  <Application>Microsoft Office PowerPoint</Application>
  <PresentationFormat>Panorámica</PresentationFormat>
  <Paragraphs>35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Victor Belmont Morales</dc:creator>
  <cp:lastModifiedBy>Admin</cp:lastModifiedBy>
  <cp:revision>25</cp:revision>
  <cp:lastPrinted>2017-07-31T15:01:12Z</cp:lastPrinted>
  <dcterms:created xsi:type="dcterms:W3CDTF">2017-07-05T16:35:22Z</dcterms:created>
  <dcterms:modified xsi:type="dcterms:W3CDTF">2017-11-08T22:08:10Z</dcterms:modified>
</cp:coreProperties>
</file>